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5" autoAdjust="0"/>
  </p:normalViewPr>
  <p:slideViewPr>
    <p:cSldViewPr snapToGrid="0" snapToObjects="1">
      <p:cViewPr>
        <p:scale>
          <a:sx n="100" d="100"/>
          <a:sy n="100" d="100"/>
        </p:scale>
        <p:origin x="-10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2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9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4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BA24-9DB9-4B1E-8909-EF82D6CC4670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86E9-1A1B-45F5-871D-F5247F1C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val 176"/>
          <p:cNvSpPr/>
          <p:nvPr/>
        </p:nvSpPr>
        <p:spPr>
          <a:xfrm>
            <a:off x="5784581" y="283466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3234665" y="283466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>
            <a:off x="775152" y="283466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1278840" y="420025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2355165" y="419197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" name="Block Arc 1043"/>
          <p:cNvSpPr/>
          <p:nvPr/>
        </p:nvSpPr>
        <p:spPr>
          <a:xfrm>
            <a:off x="745490" y="3241414"/>
            <a:ext cx="2219325" cy="1753252"/>
          </a:xfrm>
          <a:prstGeom prst="blockArc">
            <a:avLst>
              <a:gd name="adj1" fmla="val 12492923"/>
              <a:gd name="adj2" fmla="val 19844931"/>
              <a:gd name="adj3" fmla="val 649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48" name="Straight Connector 1047"/>
          <p:cNvCxnSpPr>
            <a:stCxn id="1044" idx="0"/>
            <a:endCxn id="1044" idx="0"/>
          </p:cNvCxnSpPr>
          <p:nvPr/>
        </p:nvCxnSpPr>
        <p:spPr>
          <a:xfrm>
            <a:off x="988338" y="365295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548765" y="2942736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30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6337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69490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60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216188" y="3635252"/>
            <a:ext cx="1277929" cy="1103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Seconds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1855153" y="3172115"/>
            <a:ext cx="0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1351970" y="3341696"/>
            <a:ext cx="77728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2243246" y="3330186"/>
            <a:ext cx="111919" cy="1579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1386840" y="4174864"/>
            <a:ext cx="933450" cy="704850"/>
          </a:xfrm>
          <a:custGeom>
            <a:avLst/>
            <a:gdLst>
              <a:gd name="connsiteX0" fmla="*/ 0 w 933450"/>
              <a:gd name="connsiteY0" fmla="*/ 692150 h 704850"/>
              <a:gd name="connsiteX1" fmla="*/ 19050 w 933450"/>
              <a:gd name="connsiteY1" fmla="*/ 663575 h 704850"/>
              <a:gd name="connsiteX2" fmla="*/ 25400 w 933450"/>
              <a:gd name="connsiteY2" fmla="*/ 263525 h 704850"/>
              <a:gd name="connsiteX3" fmla="*/ 50800 w 933450"/>
              <a:gd name="connsiteY3" fmla="*/ 203200 h 704850"/>
              <a:gd name="connsiteX4" fmla="*/ 101600 w 933450"/>
              <a:gd name="connsiteY4" fmla="*/ 174625 h 704850"/>
              <a:gd name="connsiteX5" fmla="*/ 184150 w 933450"/>
              <a:gd name="connsiteY5" fmla="*/ 174625 h 704850"/>
              <a:gd name="connsiteX6" fmla="*/ 222250 w 933450"/>
              <a:gd name="connsiteY6" fmla="*/ 127000 h 704850"/>
              <a:gd name="connsiteX7" fmla="*/ 330200 w 933450"/>
              <a:gd name="connsiteY7" fmla="*/ 25400 h 704850"/>
              <a:gd name="connsiteX8" fmla="*/ 454025 w 933450"/>
              <a:gd name="connsiteY8" fmla="*/ 0 h 704850"/>
              <a:gd name="connsiteX9" fmla="*/ 552450 w 933450"/>
              <a:gd name="connsiteY9" fmla="*/ 22225 h 704850"/>
              <a:gd name="connsiteX10" fmla="*/ 635000 w 933450"/>
              <a:gd name="connsiteY10" fmla="*/ 85725 h 704850"/>
              <a:gd name="connsiteX11" fmla="*/ 701675 w 933450"/>
              <a:gd name="connsiteY11" fmla="*/ 165100 h 704850"/>
              <a:gd name="connsiteX12" fmla="*/ 768350 w 933450"/>
              <a:gd name="connsiteY12" fmla="*/ 168275 h 704850"/>
              <a:gd name="connsiteX13" fmla="*/ 863600 w 933450"/>
              <a:gd name="connsiteY13" fmla="*/ 200025 h 704850"/>
              <a:gd name="connsiteX14" fmla="*/ 892175 w 933450"/>
              <a:gd name="connsiteY14" fmla="*/ 355600 h 704850"/>
              <a:gd name="connsiteX15" fmla="*/ 901700 w 933450"/>
              <a:gd name="connsiteY15" fmla="*/ 650875 h 704850"/>
              <a:gd name="connsiteX16" fmla="*/ 933450 w 933450"/>
              <a:gd name="connsiteY16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3450" h="704850">
                <a:moveTo>
                  <a:pt x="0" y="692150"/>
                </a:moveTo>
                <a:lnTo>
                  <a:pt x="19050" y="663575"/>
                </a:lnTo>
                <a:lnTo>
                  <a:pt x="25400" y="263525"/>
                </a:lnTo>
                <a:lnTo>
                  <a:pt x="50800" y="203200"/>
                </a:lnTo>
                <a:lnTo>
                  <a:pt x="101600" y="174625"/>
                </a:lnTo>
                <a:lnTo>
                  <a:pt x="184150" y="174625"/>
                </a:lnTo>
                <a:lnTo>
                  <a:pt x="222250" y="127000"/>
                </a:lnTo>
                <a:lnTo>
                  <a:pt x="330200" y="25400"/>
                </a:lnTo>
                <a:lnTo>
                  <a:pt x="454025" y="0"/>
                </a:lnTo>
                <a:lnTo>
                  <a:pt x="552450" y="22225"/>
                </a:lnTo>
                <a:lnTo>
                  <a:pt x="635000" y="85725"/>
                </a:lnTo>
                <a:lnTo>
                  <a:pt x="701675" y="165100"/>
                </a:lnTo>
                <a:lnTo>
                  <a:pt x="768350" y="168275"/>
                </a:lnTo>
                <a:lnTo>
                  <a:pt x="863600" y="200025"/>
                </a:lnTo>
                <a:lnTo>
                  <a:pt x="892175" y="355600"/>
                </a:lnTo>
                <a:lnTo>
                  <a:pt x="901700" y="650875"/>
                </a:lnTo>
                <a:lnTo>
                  <a:pt x="933450" y="70485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Block Arc 147"/>
          <p:cNvSpPr/>
          <p:nvPr/>
        </p:nvSpPr>
        <p:spPr>
          <a:xfrm>
            <a:off x="3205003" y="3241414"/>
            <a:ext cx="2219325" cy="1753252"/>
          </a:xfrm>
          <a:prstGeom prst="blockArc">
            <a:avLst>
              <a:gd name="adj1" fmla="val 12492923"/>
              <a:gd name="adj2" fmla="val 19844931"/>
              <a:gd name="adj3" fmla="val 649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155850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78" y="3525925"/>
            <a:ext cx="9525" cy="95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xtLst/>
        </p:spPr>
      </p:pic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478" y="3678325"/>
            <a:ext cx="9525" cy="95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xtLst/>
        </p:spPr>
      </p:pic>
      <p:pic>
        <p:nvPicPr>
          <p:cNvPr id="1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878" y="3830725"/>
            <a:ext cx="9525" cy="95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xtLst/>
        </p:spPr>
      </p:pic>
      <p:sp>
        <p:nvSpPr>
          <p:cNvPr id="146" name="Oval 145"/>
          <p:cNvSpPr/>
          <p:nvPr/>
        </p:nvSpPr>
        <p:spPr>
          <a:xfrm>
            <a:off x="3738353" y="420025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4814678" y="419197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9" name="Straight Connector 148"/>
          <p:cNvCxnSpPr>
            <a:stCxn id="148" idx="0"/>
            <a:endCxn id="148" idx="0"/>
          </p:cNvCxnSpPr>
          <p:nvPr/>
        </p:nvCxnSpPr>
        <p:spPr>
          <a:xfrm>
            <a:off x="3447851" y="365295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008278" y="2942736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6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929003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675701" y="3635252"/>
            <a:ext cx="1277929" cy="1103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Minutes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4314666" y="3172115"/>
            <a:ext cx="0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811483" y="3341696"/>
            <a:ext cx="77728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4702759" y="3330186"/>
            <a:ext cx="111919" cy="1579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7" name="Freeform 156"/>
          <p:cNvSpPr/>
          <p:nvPr/>
        </p:nvSpPr>
        <p:spPr>
          <a:xfrm>
            <a:off x="3846353" y="4174864"/>
            <a:ext cx="933450" cy="704850"/>
          </a:xfrm>
          <a:custGeom>
            <a:avLst/>
            <a:gdLst>
              <a:gd name="connsiteX0" fmla="*/ 0 w 933450"/>
              <a:gd name="connsiteY0" fmla="*/ 692150 h 704850"/>
              <a:gd name="connsiteX1" fmla="*/ 19050 w 933450"/>
              <a:gd name="connsiteY1" fmla="*/ 663575 h 704850"/>
              <a:gd name="connsiteX2" fmla="*/ 25400 w 933450"/>
              <a:gd name="connsiteY2" fmla="*/ 263525 h 704850"/>
              <a:gd name="connsiteX3" fmla="*/ 50800 w 933450"/>
              <a:gd name="connsiteY3" fmla="*/ 203200 h 704850"/>
              <a:gd name="connsiteX4" fmla="*/ 101600 w 933450"/>
              <a:gd name="connsiteY4" fmla="*/ 174625 h 704850"/>
              <a:gd name="connsiteX5" fmla="*/ 184150 w 933450"/>
              <a:gd name="connsiteY5" fmla="*/ 174625 h 704850"/>
              <a:gd name="connsiteX6" fmla="*/ 222250 w 933450"/>
              <a:gd name="connsiteY6" fmla="*/ 127000 h 704850"/>
              <a:gd name="connsiteX7" fmla="*/ 330200 w 933450"/>
              <a:gd name="connsiteY7" fmla="*/ 25400 h 704850"/>
              <a:gd name="connsiteX8" fmla="*/ 454025 w 933450"/>
              <a:gd name="connsiteY8" fmla="*/ 0 h 704850"/>
              <a:gd name="connsiteX9" fmla="*/ 552450 w 933450"/>
              <a:gd name="connsiteY9" fmla="*/ 22225 h 704850"/>
              <a:gd name="connsiteX10" fmla="*/ 635000 w 933450"/>
              <a:gd name="connsiteY10" fmla="*/ 85725 h 704850"/>
              <a:gd name="connsiteX11" fmla="*/ 701675 w 933450"/>
              <a:gd name="connsiteY11" fmla="*/ 165100 h 704850"/>
              <a:gd name="connsiteX12" fmla="*/ 768350 w 933450"/>
              <a:gd name="connsiteY12" fmla="*/ 168275 h 704850"/>
              <a:gd name="connsiteX13" fmla="*/ 863600 w 933450"/>
              <a:gd name="connsiteY13" fmla="*/ 200025 h 704850"/>
              <a:gd name="connsiteX14" fmla="*/ 892175 w 933450"/>
              <a:gd name="connsiteY14" fmla="*/ 355600 h 704850"/>
              <a:gd name="connsiteX15" fmla="*/ 901700 w 933450"/>
              <a:gd name="connsiteY15" fmla="*/ 650875 h 704850"/>
              <a:gd name="connsiteX16" fmla="*/ 933450 w 933450"/>
              <a:gd name="connsiteY16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3450" h="704850">
                <a:moveTo>
                  <a:pt x="0" y="692150"/>
                </a:moveTo>
                <a:lnTo>
                  <a:pt x="19050" y="663575"/>
                </a:lnTo>
                <a:lnTo>
                  <a:pt x="25400" y="263525"/>
                </a:lnTo>
                <a:lnTo>
                  <a:pt x="50800" y="203200"/>
                </a:lnTo>
                <a:lnTo>
                  <a:pt x="101600" y="174625"/>
                </a:lnTo>
                <a:lnTo>
                  <a:pt x="184150" y="174625"/>
                </a:lnTo>
                <a:lnTo>
                  <a:pt x="222250" y="127000"/>
                </a:lnTo>
                <a:lnTo>
                  <a:pt x="330200" y="25400"/>
                </a:lnTo>
                <a:lnTo>
                  <a:pt x="454025" y="0"/>
                </a:lnTo>
                <a:lnTo>
                  <a:pt x="552450" y="22225"/>
                </a:lnTo>
                <a:lnTo>
                  <a:pt x="635000" y="85725"/>
                </a:lnTo>
                <a:lnTo>
                  <a:pt x="701675" y="165100"/>
                </a:lnTo>
                <a:lnTo>
                  <a:pt x="768350" y="168275"/>
                </a:lnTo>
                <a:lnTo>
                  <a:pt x="863600" y="200025"/>
                </a:lnTo>
                <a:lnTo>
                  <a:pt x="892175" y="355600"/>
                </a:lnTo>
                <a:lnTo>
                  <a:pt x="901700" y="650875"/>
                </a:lnTo>
                <a:lnTo>
                  <a:pt x="933450" y="70485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705766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478919" y="3638120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12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94" y="3525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94" y="36783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94" y="38307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" name="Oval 177"/>
          <p:cNvSpPr/>
          <p:nvPr/>
        </p:nvSpPr>
        <p:spPr>
          <a:xfrm>
            <a:off x="6288269" y="420025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7364594" y="4191975"/>
            <a:ext cx="108000" cy="108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" name="Block Arc 179"/>
          <p:cNvSpPr/>
          <p:nvPr/>
        </p:nvSpPr>
        <p:spPr>
          <a:xfrm>
            <a:off x="5754919" y="3241414"/>
            <a:ext cx="2219325" cy="1753252"/>
          </a:xfrm>
          <a:prstGeom prst="blockArc">
            <a:avLst>
              <a:gd name="adj1" fmla="val 12492923"/>
              <a:gd name="adj2" fmla="val 19844931"/>
              <a:gd name="adj3" fmla="val 649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1" name="Straight Connector 180"/>
          <p:cNvCxnSpPr>
            <a:stCxn id="180" idx="0"/>
            <a:endCxn id="180" idx="0"/>
          </p:cNvCxnSpPr>
          <p:nvPr/>
        </p:nvCxnSpPr>
        <p:spPr>
          <a:xfrm>
            <a:off x="5997767" y="365295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6558194" y="2942736"/>
            <a:ext cx="61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6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225617" y="3635252"/>
            <a:ext cx="1277929" cy="1103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Hours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 flipV="1">
            <a:off x="6864582" y="3172115"/>
            <a:ext cx="0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 flipV="1">
            <a:off x="6361399" y="3341696"/>
            <a:ext cx="77728" cy="17725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7252675" y="3330186"/>
            <a:ext cx="111919" cy="1579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9" name="Freeform 188"/>
          <p:cNvSpPr/>
          <p:nvPr/>
        </p:nvSpPr>
        <p:spPr>
          <a:xfrm>
            <a:off x="6396269" y="4174864"/>
            <a:ext cx="933450" cy="704850"/>
          </a:xfrm>
          <a:custGeom>
            <a:avLst/>
            <a:gdLst>
              <a:gd name="connsiteX0" fmla="*/ 0 w 933450"/>
              <a:gd name="connsiteY0" fmla="*/ 692150 h 704850"/>
              <a:gd name="connsiteX1" fmla="*/ 19050 w 933450"/>
              <a:gd name="connsiteY1" fmla="*/ 663575 h 704850"/>
              <a:gd name="connsiteX2" fmla="*/ 25400 w 933450"/>
              <a:gd name="connsiteY2" fmla="*/ 263525 h 704850"/>
              <a:gd name="connsiteX3" fmla="*/ 50800 w 933450"/>
              <a:gd name="connsiteY3" fmla="*/ 203200 h 704850"/>
              <a:gd name="connsiteX4" fmla="*/ 101600 w 933450"/>
              <a:gd name="connsiteY4" fmla="*/ 174625 h 704850"/>
              <a:gd name="connsiteX5" fmla="*/ 184150 w 933450"/>
              <a:gd name="connsiteY5" fmla="*/ 174625 h 704850"/>
              <a:gd name="connsiteX6" fmla="*/ 222250 w 933450"/>
              <a:gd name="connsiteY6" fmla="*/ 127000 h 704850"/>
              <a:gd name="connsiteX7" fmla="*/ 330200 w 933450"/>
              <a:gd name="connsiteY7" fmla="*/ 25400 h 704850"/>
              <a:gd name="connsiteX8" fmla="*/ 454025 w 933450"/>
              <a:gd name="connsiteY8" fmla="*/ 0 h 704850"/>
              <a:gd name="connsiteX9" fmla="*/ 552450 w 933450"/>
              <a:gd name="connsiteY9" fmla="*/ 22225 h 704850"/>
              <a:gd name="connsiteX10" fmla="*/ 635000 w 933450"/>
              <a:gd name="connsiteY10" fmla="*/ 85725 h 704850"/>
              <a:gd name="connsiteX11" fmla="*/ 701675 w 933450"/>
              <a:gd name="connsiteY11" fmla="*/ 165100 h 704850"/>
              <a:gd name="connsiteX12" fmla="*/ 768350 w 933450"/>
              <a:gd name="connsiteY12" fmla="*/ 168275 h 704850"/>
              <a:gd name="connsiteX13" fmla="*/ 863600 w 933450"/>
              <a:gd name="connsiteY13" fmla="*/ 200025 h 704850"/>
              <a:gd name="connsiteX14" fmla="*/ 892175 w 933450"/>
              <a:gd name="connsiteY14" fmla="*/ 355600 h 704850"/>
              <a:gd name="connsiteX15" fmla="*/ 901700 w 933450"/>
              <a:gd name="connsiteY15" fmla="*/ 650875 h 704850"/>
              <a:gd name="connsiteX16" fmla="*/ 933450 w 933450"/>
              <a:gd name="connsiteY16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3450" h="704850">
                <a:moveTo>
                  <a:pt x="0" y="692150"/>
                </a:moveTo>
                <a:lnTo>
                  <a:pt x="19050" y="663575"/>
                </a:lnTo>
                <a:lnTo>
                  <a:pt x="25400" y="263525"/>
                </a:lnTo>
                <a:lnTo>
                  <a:pt x="50800" y="203200"/>
                </a:lnTo>
                <a:lnTo>
                  <a:pt x="101600" y="174625"/>
                </a:lnTo>
                <a:lnTo>
                  <a:pt x="184150" y="174625"/>
                </a:lnTo>
                <a:lnTo>
                  <a:pt x="222250" y="127000"/>
                </a:lnTo>
                <a:lnTo>
                  <a:pt x="330200" y="25400"/>
                </a:lnTo>
                <a:lnTo>
                  <a:pt x="454025" y="0"/>
                </a:lnTo>
                <a:lnTo>
                  <a:pt x="552450" y="22225"/>
                </a:lnTo>
                <a:lnTo>
                  <a:pt x="635000" y="85725"/>
                </a:lnTo>
                <a:lnTo>
                  <a:pt x="701675" y="165100"/>
                </a:lnTo>
                <a:lnTo>
                  <a:pt x="768350" y="168275"/>
                </a:lnTo>
                <a:lnTo>
                  <a:pt x="863600" y="200025"/>
                </a:lnTo>
                <a:lnTo>
                  <a:pt x="892175" y="355600"/>
                </a:lnTo>
                <a:lnTo>
                  <a:pt x="901700" y="650875"/>
                </a:lnTo>
                <a:lnTo>
                  <a:pt x="933450" y="70485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2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5046" y="3613018"/>
            <a:ext cx="105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On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045" y="4765018"/>
            <a:ext cx="105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Off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12" name="Circular Arrow 11"/>
          <p:cNvSpPr/>
          <p:nvPr/>
        </p:nvSpPr>
        <p:spPr>
          <a:xfrm rot="3213064">
            <a:off x="2971767" y="3579008"/>
            <a:ext cx="1620000" cy="1620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081291"/>
              <a:gd name="adj5" fmla="val 12500"/>
            </a:avLst>
          </a:prstGeom>
          <a:pattFill prst="pct1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5486" y="4493202"/>
            <a:ext cx="105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 Titling MT" panose="02020502060505020804" pitchFamily="18" charset="0"/>
              </a:rPr>
              <a:t>Min</a:t>
            </a:r>
            <a:endParaRPr lang="en-US" b="1" dirty="0">
              <a:latin typeface="Perpetua Titling MT" panose="020205020605050208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4759" y="4493202"/>
            <a:ext cx="105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erpetua Titling MT" panose="02020502060505020804" pitchFamily="18" charset="0"/>
              </a:rPr>
              <a:t>Max</a:t>
            </a:r>
            <a:endParaRPr lang="en-US" b="1" dirty="0">
              <a:latin typeface="Perpetua Titling MT" panose="020205020605050208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833" y="3314788"/>
            <a:ext cx="105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|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6200" y="5037059"/>
            <a:ext cx="105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Set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8697" y="5037059"/>
            <a:ext cx="143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Select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2284" y="3583211"/>
            <a:ext cx="2463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Perpetua Titling MT" panose="02020502060505020804" pitchFamily="18" charset="0"/>
              </a:rPr>
              <a:t>Minutes     Seconds</a:t>
            </a:r>
            <a:endParaRPr lang="en-US" sz="1400" b="1" dirty="0">
              <a:latin typeface="Perpetua Titling MT" panose="020205020605050208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0749" y="3898634"/>
            <a:ext cx="2907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Perpetua Titling MT" panose="02020502060505020804" pitchFamily="18" charset="0"/>
              </a:rPr>
              <a:t>Hours                   RUN</a:t>
            </a:r>
            <a:endParaRPr lang="en-US" sz="1400" b="1" dirty="0">
              <a:latin typeface="Perpetua Titling MT" panose="020205020605050208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23927" y="4340713"/>
            <a:ext cx="93367" cy="96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erpetua Titling MT" panose="020205020605050208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29715" y="4340713"/>
            <a:ext cx="93367" cy="96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erpetua Titling MT" panose="020205020605050208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77426" y="4340713"/>
            <a:ext cx="93367" cy="96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erpetua Titling MT" panose="020205020605050208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87945" y="2494258"/>
            <a:ext cx="1051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AM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5556" y="2094148"/>
            <a:ext cx="2319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Perpetua Titling MT" panose="02020502060505020804" pitchFamily="18" charset="0"/>
              </a:rPr>
              <a:t>Katz co. </a:t>
            </a:r>
            <a:r>
              <a:rPr lang="en-US" sz="2000" b="1" baseline="30000" dirty="0" smtClean="0">
                <a:latin typeface="Perpetua Titling MT" panose="02020502060505020804" pitchFamily="18" charset="0"/>
              </a:rPr>
              <a:t>TM</a:t>
            </a:r>
            <a:r>
              <a:rPr lang="en-US" sz="2000" b="1" dirty="0" smtClean="0">
                <a:latin typeface="Perpetua Titling MT" panose="02020502060505020804" pitchFamily="18" charset="0"/>
              </a:rPr>
              <a:t> 2016</a:t>
            </a:r>
            <a:endParaRPr lang="en-US" sz="2000" b="1" dirty="0">
              <a:latin typeface="Perpetua Titling MT" panose="020205020605050208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2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20</cp:revision>
  <dcterms:created xsi:type="dcterms:W3CDTF">2016-01-20T00:51:00Z</dcterms:created>
  <dcterms:modified xsi:type="dcterms:W3CDTF">2016-02-16T03:42:37Z</dcterms:modified>
</cp:coreProperties>
</file>